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37"/>
  </p:notesMasterIdLst>
  <p:sldIdLst>
    <p:sldId id="268" r:id="rId4"/>
    <p:sldId id="314" r:id="rId5"/>
    <p:sldId id="315" r:id="rId6"/>
    <p:sldId id="322" r:id="rId7"/>
    <p:sldId id="321" r:id="rId8"/>
    <p:sldId id="326" r:id="rId9"/>
    <p:sldId id="325" r:id="rId10"/>
    <p:sldId id="269" r:id="rId11"/>
    <p:sldId id="282" r:id="rId12"/>
    <p:sldId id="279" r:id="rId13"/>
    <p:sldId id="292" r:id="rId14"/>
    <p:sldId id="271" r:id="rId15"/>
    <p:sldId id="283" r:id="rId16"/>
    <p:sldId id="284" r:id="rId17"/>
    <p:sldId id="294" r:id="rId18"/>
    <p:sldId id="285" r:id="rId19"/>
    <p:sldId id="286" r:id="rId20"/>
    <p:sldId id="287" r:id="rId21"/>
    <p:sldId id="288" r:id="rId22"/>
    <p:sldId id="289" r:id="rId23"/>
    <p:sldId id="293" r:id="rId24"/>
    <p:sldId id="291" r:id="rId25"/>
    <p:sldId id="296" r:id="rId26"/>
    <p:sldId id="272" r:id="rId27"/>
    <p:sldId id="317" r:id="rId28"/>
    <p:sldId id="298" r:id="rId29"/>
    <p:sldId id="353" r:id="rId30"/>
    <p:sldId id="305" r:id="rId31"/>
    <p:sldId id="318" r:id="rId32"/>
    <p:sldId id="300" r:id="rId33"/>
    <p:sldId id="301" r:id="rId34"/>
    <p:sldId id="302" r:id="rId35"/>
    <p:sldId id="354" r:id="rId36"/>
  </p:sldIdLst>
  <p:sldSz cx="9144000" cy="6858000" type="screen4x3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82" autoAdjust="0"/>
    <p:restoredTop sz="94660"/>
  </p:normalViewPr>
  <p:slideViewPr>
    <p:cSldViewPr showGuides="1">
      <p:cViewPr varScale="1">
        <p:scale>
          <a:sx n="83" d="100"/>
          <a:sy n="83" d="100"/>
        </p:scale>
        <p:origin x="666" y="54"/>
      </p:cViewPr>
      <p:guideLst>
        <p:guide orient="horz" pos="2160"/>
        <p:guide pos="281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1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A502D-2CB8-4EE2-82B2-ABA15754D2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272C2-0C37-476A-AB5C-C71675856A2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5.jpeg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1.jpeg"/><Relationship Id="rId1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8.jpeg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9.png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3.jpe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3.jpeg"/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image" Target="../media/image10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12.jpeg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image" Target="../media/image106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image" Target="../media/image113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1.png"/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5.png"/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6.jpeg"/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image" Target="../media/image133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0.jpeg"/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image" Target="../media/image13.jpeg"/><Relationship Id="rId7" Type="http://schemas.openxmlformats.org/officeDocument/2006/relationships/image" Target="../media/image12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87450" y="692785"/>
            <a:ext cx="6951980" cy="82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.</a:t>
            </a:r>
            <a:endParaRPr lang="en-US" altLang="zh-CN" sz="4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5" name="副标题 53"/>
          <p:cNvSpPr>
            <a:spLocks noGrp="1"/>
          </p:cNvSpPr>
          <p:nvPr/>
        </p:nvSpPr>
        <p:spPr>
          <a:xfrm>
            <a:off x="2843808" y="5157471"/>
            <a:ext cx="3456384" cy="503778"/>
          </a:xfrm>
          <a:prstGeom prst="rect">
            <a:avLst/>
          </a:prstGeom>
          <a:noFill/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rgbClr val="F1AA07"/>
                </a:solidFill>
                <a:latin typeface="+mn-ea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tencil" panose="040409050D0802020404" charset="0"/>
              </a:rPr>
              <a:t>       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tencil" panose="040409050D0802020404" charset="0"/>
              </a:rPr>
              <a:t>         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Stencil" panose="040409050D0802020404" charset="0"/>
            </a:endParaRPr>
          </a:p>
          <a:p>
            <a:endParaRPr lang="en-US" sz="2800" dirty="0">
              <a:solidFill>
                <a:schemeClr val="bg1">
                  <a:lumMod val="65000"/>
                </a:schemeClr>
              </a:solidFill>
              <a:latin typeface="Stencil" panose="040409050D0802020404" charset="0"/>
            </a:endParaRPr>
          </a:p>
          <a:p>
            <a:endParaRPr lang="en-US" sz="2800" dirty="0">
              <a:solidFill>
                <a:schemeClr val="bg1">
                  <a:lumMod val="65000"/>
                </a:schemeClr>
              </a:solidFill>
              <a:latin typeface="Stencil" panose="040409050D0802020404" charset="0"/>
            </a:endParaRPr>
          </a:p>
          <a:p>
            <a:endParaRPr lang="en-US" sz="2800" dirty="0">
              <a:solidFill>
                <a:schemeClr val="bg1">
                  <a:lumMod val="65000"/>
                </a:schemeClr>
              </a:solidFill>
              <a:latin typeface="Stencil" panose="040409050D08020204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11560" y="692696"/>
            <a:ext cx="77661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685800" y="2850266"/>
            <a:ext cx="7772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endParaRPr lang="zh-CN" alt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35784" y="2780665"/>
            <a:ext cx="6840671" cy="38461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Christmas/Valentine/Halloween Socks &amp; Slippers</a:t>
            </a:r>
            <a:endParaRPr lang="en-US" altLang="zh-CN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altLang="zh-CN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New Collection</a:t>
            </a:r>
            <a:endParaRPr lang="en-US" altLang="zh-CN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altLang="zh-CN" sz="2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2026</a:t>
            </a:r>
            <a:endParaRPr lang="zh-CN" altLang="en-US" sz="2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小, 照片, 桌子, 橙子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56" y="1181839"/>
            <a:ext cx="1519081" cy="2247161"/>
          </a:xfrm>
          <a:prstGeom prst="rect">
            <a:avLst/>
          </a:prstGeom>
        </p:spPr>
      </p:pic>
      <p:pic>
        <p:nvPicPr>
          <p:cNvPr id="11" name="图片 10" descr="地上穿着球鞋的一双球鞋&#10;&#10;低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75" y="1234083"/>
            <a:ext cx="1375431" cy="2034661"/>
          </a:xfrm>
          <a:prstGeom prst="rect">
            <a:avLst/>
          </a:prstGeom>
        </p:spPr>
      </p:pic>
      <p:pic>
        <p:nvPicPr>
          <p:cNvPr id="13" name="图片 12" descr="毛巾挂在墙上的海报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43" y="1257669"/>
            <a:ext cx="1480712" cy="2045181"/>
          </a:xfrm>
          <a:prstGeom prst="rect">
            <a:avLst/>
          </a:prstGeom>
        </p:spPr>
      </p:pic>
      <p:pic>
        <p:nvPicPr>
          <p:cNvPr id="17" name="图片 16" descr="桌子上的袜子&#10;&#10;低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66" y="3690670"/>
            <a:ext cx="2030156" cy="1985492"/>
          </a:xfrm>
          <a:prstGeom prst="rect">
            <a:avLst/>
          </a:prstGeom>
        </p:spPr>
      </p:pic>
      <p:pic>
        <p:nvPicPr>
          <p:cNvPr id="19" name="图片 18" descr="图片包含 游戏机, 橙子, 袋子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31" y="3484318"/>
            <a:ext cx="1137064" cy="2247161"/>
          </a:xfrm>
          <a:prstGeom prst="rect">
            <a:avLst/>
          </a:prstGeom>
        </p:spPr>
      </p:pic>
      <p:pic>
        <p:nvPicPr>
          <p:cNvPr id="21" name="图片 20" descr="图片包含 服装, 不同, 桌子, 游戏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62" y="3555151"/>
            <a:ext cx="2032860" cy="212642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照片, 桌子, 游戏机, 小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1008"/>
            <a:ext cx="3571875" cy="2571750"/>
          </a:xfrm>
          <a:prstGeom prst="rect">
            <a:avLst/>
          </a:prstGeom>
        </p:spPr>
      </p:pic>
      <p:pic>
        <p:nvPicPr>
          <p:cNvPr id="3" name="图片 2" descr="地上穿着球鞋的一双球鞋&#10;&#10;中度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55986"/>
            <a:ext cx="3680172" cy="2392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673179"/>
            <a:ext cx="1933900" cy="2474919"/>
          </a:xfrm>
          <a:prstGeom prst="rect">
            <a:avLst/>
          </a:prstGeom>
        </p:spPr>
      </p:pic>
      <p:pic>
        <p:nvPicPr>
          <p:cNvPr id="5" name="图片 4" descr="桌子上的袜子&#10;&#10;低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478032"/>
            <a:ext cx="2446215" cy="2813147"/>
          </a:xfrm>
          <a:prstGeom prst="rect">
            <a:avLst/>
          </a:prstGeom>
        </p:spPr>
      </p:pic>
      <p:pic>
        <p:nvPicPr>
          <p:cNvPr id="6" name="图片 5" descr="图片包含 服装, 游戏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419" y="591175"/>
            <a:ext cx="2252583" cy="2989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室内, 糖, 食物, 桌子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35" y="643467"/>
            <a:ext cx="2957229" cy="2543217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568410" y="1111170"/>
            <a:ext cx="828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 descr="图片包含 服装, 游戏机, 桌子, 床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531" y="643467"/>
            <a:ext cx="3250117" cy="2543217"/>
          </a:xfrm>
          <a:prstGeom prst="rect">
            <a:avLst/>
          </a:prstGeom>
        </p:spPr>
      </p:pic>
      <p:cxnSp>
        <p:nvCxnSpPr>
          <p:cNvPr id="24" name="Straight Connector 2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05227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95775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图片包含 桌子, 食物, 站, 彩色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39" y="3671316"/>
            <a:ext cx="2672820" cy="2545862"/>
          </a:xfrm>
          <a:prstGeom prst="rect">
            <a:avLst/>
          </a:prstGeom>
        </p:spPr>
      </p:pic>
      <p:pic>
        <p:nvPicPr>
          <p:cNvPr id="13" name="图片 12" descr="图片包含 服装, 袜子, 桌子, 站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971" y="3671316"/>
            <a:ext cx="2383237" cy="25534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一群不同颜色的手机&#10;&#10;低可信度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827860"/>
            <a:ext cx="2458719" cy="2255874"/>
          </a:xfrm>
          <a:prstGeom prst="rect">
            <a:avLst/>
          </a:prstGeom>
        </p:spPr>
      </p:pic>
      <p:pic>
        <p:nvPicPr>
          <p:cNvPr id="7" name="图片 6" descr="图片包含 小, 桌子, 灰色, 猫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27" y="643466"/>
            <a:ext cx="2257209" cy="2624662"/>
          </a:xfrm>
          <a:prstGeom prst="rect">
            <a:avLst/>
          </a:prstGeom>
        </p:spPr>
      </p:pic>
      <p:pic>
        <p:nvPicPr>
          <p:cNvPr id="3" name="图片 2" descr="图片包含 服装, 对, 桌子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4104456" cy="3263042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854968"/>
            <a:ext cx="1229456" cy="2643992"/>
          </a:xfrm>
          <a:prstGeom prst="rect">
            <a:avLst/>
          </a:prstGeom>
        </p:spPr>
      </p:pic>
      <p:pic>
        <p:nvPicPr>
          <p:cNvPr id="11" name="图片 10" descr="卡通人物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827860"/>
            <a:ext cx="911586" cy="2497496"/>
          </a:xfrm>
          <a:prstGeom prst="rect">
            <a:avLst/>
          </a:prstGeom>
        </p:spPr>
      </p:pic>
      <p:pic>
        <p:nvPicPr>
          <p:cNvPr id="13" name="图片 12" descr="图片包含 游戏机, 服装, 袜子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52" y="3767960"/>
            <a:ext cx="2015895" cy="2879851"/>
          </a:xfrm>
          <a:prstGeom prst="rect">
            <a:avLst/>
          </a:prstGeom>
        </p:spPr>
      </p:pic>
      <p:pic>
        <p:nvPicPr>
          <p:cNvPr id="15" name="图片 14" descr="卡通人物&#10;&#10;低可信度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35533"/>
            <a:ext cx="2210215" cy="28929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服装, 袜子, 桌子, 小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74" y="643467"/>
            <a:ext cx="2705550" cy="2543217"/>
          </a:xfrm>
          <a:prstGeom prst="rect">
            <a:avLst/>
          </a:prstGeom>
        </p:spPr>
      </p:pic>
      <p:cxnSp>
        <p:nvCxnSpPr>
          <p:cNvPr id="25" name="Straight Connector 1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568410" y="1111170"/>
            <a:ext cx="828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人在系鞋带&#10;&#10;中度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67" y="643467"/>
            <a:ext cx="2983245" cy="2543217"/>
          </a:xfrm>
          <a:prstGeom prst="rect">
            <a:avLst/>
          </a:prstGeom>
        </p:spPr>
      </p:pic>
      <p:cxnSp>
        <p:nvCxnSpPr>
          <p:cNvPr id="26" name="Straight Connector 2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05227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95775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图片包含 杯子, 游戏机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28" y="3671316"/>
            <a:ext cx="1973043" cy="2545862"/>
          </a:xfrm>
          <a:prstGeom prst="rect">
            <a:avLst/>
          </a:prstGeom>
        </p:spPr>
      </p:pic>
      <p:pic>
        <p:nvPicPr>
          <p:cNvPr id="3" name="图片 2" descr="卡通人物&#10;&#10;低可信度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00" y="3671316"/>
            <a:ext cx="1493779" cy="25534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彩色的玩具&#10;&#10;低可信度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2763910" cy="4088625"/>
          </a:xfrm>
          <a:prstGeom prst="rect">
            <a:avLst/>
          </a:prstGeom>
        </p:spPr>
      </p:pic>
      <p:pic>
        <p:nvPicPr>
          <p:cNvPr id="2" name="图片 1" descr="桌子上放了不同类型的玩具&#10;&#10;低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66" y="260649"/>
            <a:ext cx="5192833" cy="512792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5" y="548680"/>
            <a:ext cx="3262313" cy="2709863"/>
          </a:xfrm>
          <a:prstGeom prst="rect">
            <a:avLst/>
          </a:prstGeom>
        </p:spPr>
      </p:pic>
      <p:pic>
        <p:nvPicPr>
          <p:cNvPr id="9" name="图片 8" descr="图片包含 桌子, 游戏机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64613"/>
            <a:ext cx="2992009" cy="2556675"/>
          </a:xfrm>
          <a:prstGeom prst="rect">
            <a:avLst/>
          </a:prstGeom>
        </p:spPr>
      </p:pic>
      <p:pic>
        <p:nvPicPr>
          <p:cNvPr id="7" name="图片 6" descr="图片包含 游戏机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88" y="642938"/>
            <a:ext cx="1568450" cy="2179638"/>
          </a:xfrm>
          <a:prstGeom prst="rect">
            <a:avLst/>
          </a:prstGeom>
        </p:spPr>
      </p:pic>
      <p:pic>
        <p:nvPicPr>
          <p:cNvPr id="5" name="图片 4" descr="图片包含 游戏机, 服装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0" y="642938"/>
            <a:ext cx="1589088" cy="2179638"/>
          </a:xfrm>
          <a:prstGeom prst="rect">
            <a:avLst/>
          </a:prstGeom>
        </p:spPr>
      </p:pic>
      <p:pic>
        <p:nvPicPr>
          <p:cNvPr id="11" name="图片 10" descr="图片包含 游戏机, 地毯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63" y="642938"/>
            <a:ext cx="1476375" cy="2179638"/>
          </a:xfrm>
          <a:prstGeom prst="rect">
            <a:avLst/>
          </a:prstGeom>
        </p:spPr>
      </p:pic>
      <p:pic>
        <p:nvPicPr>
          <p:cNvPr id="15" name="图片 14" descr="卡通人物&#10;&#10;中度可信度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43" y="3084806"/>
            <a:ext cx="2408238" cy="3316288"/>
          </a:xfrm>
          <a:prstGeom prst="rect">
            <a:avLst/>
          </a:prstGeom>
        </p:spPr>
      </p:pic>
      <p:pic>
        <p:nvPicPr>
          <p:cNvPr id="13" name="图片 12" descr="图片包含 游戏机, 服装&#10;&#10;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33" y="3356992"/>
            <a:ext cx="1913458" cy="27586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看着, 桌子, 穿着, 一群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4" y="2271937"/>
            <a:ext cx="1920240" cy="2307980"/>
          </a:xfrm>
          <a:prstGeom prst="rect">
            <a:avLst/>
          </a:prstGeom>
        </p:spPr>
      </p:pic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40755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雪地上的雪人&#10;&#10;低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73" y="2444471"/>
            <a:ext cx="1920240" cy="1962912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55444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图片包含 服装, 围嘴, 关, 穿着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94" y="2569020"/>
            <a:ext cx="1920240" cy="1713814"/>
          </a:xfrm>
          <a:prstGeom prst="rect">
            <a:avLst/>
          </a:prstGeom>
        </p:spPr>
      </p:pic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71746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图片包含 室内, 服装, 桌子, 穿着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96" y="2826812"/>
            <a:ext cx="1920240" cy="119822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一群, 桌子, 食物, 站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642938"/>
            <a:ext cx="3511550" cy="3538538"/>
          </a:xfrm>
          <a:prstGeom prst="rect">
            <a:avLst/>
          </a:prstGeom>
        </p:spPr>
      </p:pic>
      <p:pic>
        <p:nvPicPr>
          <p:cNvPr id="9" name="图片 8" descr="一群卡通人物&#10;&#10;中度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13" y="642938"/>
            <a:ext cx="1331913" cy="1195388"/>
          </a:xfrm>
          <a:prstGeom prst="rect">
            <a:avLst/>
          </a:prstGeom>
        </p:spPr>
      </p:pic>
      <p:pic>
        <p:nvPicPr>
          <p:cNvPr id="11" name="图片 10" descr="几只穿着衣服的玩具熊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13" y="1911350"/>
            <a:ext cx="1331913" cy="1227138"/>
          </a:xfrm>
          <a:prstGeom prst="rect">
            <a:avLst/>
          </a:prstGeom>
        </p:spPr>
      </p:pic>
      <p:pic>
        <p:nvPicPr>
          <p:cNvPr id="7" name="图片 6" descr="图片包含 室内, 穿着, 帽子, 装满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13" y="3211513"/>
            <a:ext cx="1331913" cy="969963"/>
          </a:xfrm>
          <a:prstGeom prst="rect">
            <a:avLst/>
          </a:prstGeom>
        </p:spPr>
      </p:pic>
      <p:pic>
        <p:nvPicPr>
          <p:cNvPr id="5" name="图片 4" descr="图片包含 食物, 彩色, 穿着, 小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4254500"/>
            <a:ext cx="3076575" cy="1958975"/>
          </a:xfrm>
          <a:prstGeom prst="rect">
            <a:avLst/>
          </a:prstGeom>
        </p:spPr>
      </p:pic>
      <p:pic>
        <p:nvPicPr>
          <p:cNvPr id="13" name="图片 12" descr="图片包含 游戏机, 华美, 穿着, 衬衫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8" y="4254500"/>
            <a:ext cx="1765300" cy="1958975"/>
          </a:xfrm>
          <a:prstGeom prst="rect">
            <a:avLst/>
          </a:prstGeom>
        </p:spPr>
      </p:pic>
      <p:pic>
        <p:nvPicPr>
          <p:cNvPr id="15" name="图片 14" descr="图片包含 室内, 桌子, 小, 穿着&#10;&#10;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563" y="642938"/>
            <a:ext cx="3098800" cy="55705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手里拿着玩具熊&#10;&#10;中度可信度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4" y="2270702"/>
            <a:ext cx="1920240" cy="2310449"/>
          </a:xfrm>
          <a:prstGeom prst="rect">
            <a:avLst/>
          </a:prstGeom>
        </p:spPr>
      </p:pic>
      <p:cxnSp>
        <p:nvCxnSpPr>
          <p:cNvPr id="25" name="Straight Connector 1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40755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片包含 装满, 穿着, 棕色, 关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73" y="2282927"/>
            <a:ext cx="1920240" cy="2286000"/>
          </a:xfrm>
          <a:prstGeom prst="rect">
            <a:avLst/>
          </a:prstGeom>
        </p:spPr>
      </p:pic>
      <p:cxnSp>
        <p:nvCxnSpPr>
          <p:cNvPr id="26" name="Straight Connector 2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55444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图片包含 桌子, 屏幕, 火车, 小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94" y="2510613"/>
            <a:ext cx="1920240" cy="1830628"/>
          </a:xfrm>
          <a:prstGeom prst="rect">
            <a:avLst/>
          </a:prstGeom>
        </p:spPr>
      </p:pic>
      <p:cxnSp>
        <p:nvCxnSpPr>
          <p:cNvPr id="27" name="Straight Connector 2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71746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图片包含 游戏机, 帽子, 桌子, 狗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96" y="2725039"/>
            <a:ext cx="1920240" cy="14017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680" y="1628775"/>
            <a:ext cx="2440940" cy="4179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220" y="1548130"/>
            <a:ext cx="1989455" cy="43376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380" y="1628775"/>
            <a:ext cx="2097405" cy="41230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小熊布偶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867814"/>
            <a:ext cx="2458719" cy="2175966"/>
          </a:xfrm>
          <a:prstGeom prst="rect">
            <a:avLst/>
          </a:prstGeom>
        </p:spPr>
      </p:pic>
      <p:pic>
        <p:nvPicPr>
          <p:cNvPr id="9" name="图片 8" descr="穿粉色衣服的小熊布偶&#10;&#10;中度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19" y="955570"/>
            <a:ext cx="2807654" cy="2000453"/>
          </a:xfrm>
          <a:prstGeom prst="rect">
            <a:avLst/>
          </a:prstGeom>
        </p:spPr>
      </p:pic>
      <p:pic>
        <p:nvPicPr>
          <p:cNvPr id="5" name="图片 4" descr="地上穿着球鞋的帽子&#10;&#10;中度可信度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573" y="768220"/>
            <a:ext cx="2429826" cy="2375154"/>
          </a:xfrm>
          <a:prstGeom prst="rect">
            <a:avLst/>
          </a:prstGeom>
        </p:spPr>
      </p:pic>
      <p:pic>
        <p:nvPicPr>
          <p:cNvPr id="3" name="图片 2" descr="卡通人物&#10;&#10;低可信度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815442"/>
            <a:ext cx="2458719" cy="2173507"/>
          </a:xfrm>
          <a:prstGeom prst="rect">
            <a:avLst/>
          </a:prstGeom>
        </p:spPr>
      </p:pic>
      <p:pic>
        <p:nvPicPr>
          <p:cNvPr id="11" name="图片 10" descr="手里拿着玩具熊&#10;&#10;中度可信度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20" y="3785288"/>
            <a:ext cx="2807654" cy="2253142"/>
          </a:xfrm>
          <a:prstGeom prst="rect">
            <a:avLst/>
          </a:prstGeom>
        </p:spPr>
      </p:pic>
      <p:pic>
        <p:nvPicPr>
          <p:cNvPr id="13" name="图片 12" descr="图片包含 室内, 穿着, 帽子, 看着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01" y="3589863"/>
            <a:ext cx="1993569" cy="264399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卡通人物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3635896" cy="1207925"/>
          </a:xfrm>
          <a:prstGeom prst="rect">
            <a:avLst/>
          </a:prstGeom>
        </p:spPr>
      </p:pic>
      <p:pic>
        <p:nvPicPr>
          <p:cNvPr id="3" name="图片 2" descr="图片包含 桌子, 小, 熊, 棕色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6632"/>
            <a:ext cx="1630549" cy="2664296"/>
          </a:xfrm>
          <a:prstGeom prst="rect">
            <a:avLst/>
          </a:prstGeom>
        </p:spPr>
      </p:pic>
      <p:pic>
        <p:nvPicPr>
          <p:cNvPr id="4" name="图片 3" descr="图片包含 游戏机, 画, 标志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8" y="1988840"/>
            <a:ext cx="4559738" cy="2122811"/>
          </a:xfrm>
          <a:prstGeom prst="rect">
            <a:avLst/>
          </a:prstGeom>
        </p:spPr>
      </p:pic>
      <p:pic>
        <p:nvPicPr>
          <p:cNvPr id="5" name="图片 4" descr="图片包含 游戏机, 画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36" y="4111651"/>
            <a:ext cx="4282739" cy="209261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日历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53291"/>
            <a:ext cx="3971037" cy="4951417"/>
          </a:xfrm>
          <a:prstGeom prst="rect">
            <a:avLst/>
          </a:prstGeom>
        </p:spPr>
      </p:pic>
      <p:pic>
        <p:nvPicPr>
          <p:cNvPr id="7" name="图片 6" descr="日历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40768"/>
            <a:ext cx="4593456" cy="36170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Isosceles Triangle 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 descr="图片包含 桌子, 对, 食物, 板子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652463"/>
            <a:ext cx="3894138" cy="3894138"/>
          </a:xfrm>
          <a:prstGeom prst="rect">
            <a:avLst/>
          </a:prstGeom>
        </p:spPr>
      </p:pic>
      <p:pic>
        <p:nvPicPr>
          <p:cNvPr id="9" name="图片 8" descr="人戴着头盔&#10;&#10;低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4621213"/>
            <a:ext cx="1530350" cy="1584325"/>
          </a:xfrm>
          <a:prstGeom prst="rect">
            <a:avLst/>
          </a:prstGeom>
        </p:spPr>
      </p:pic>
      <p:pic>
        <p:nvPicPr>
          <p:cNvPr id="5" name="图片 4" descr="图片包含 桌子, 食物, 小, 盘子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63" y="4621213"/>
            <a:ext cx="1436688" cy="1584325"/>
          </a:xfrm>
          <a:prstGeom prst="rect">
            <a:avLst/>
          </a:prstGeom>
        </p:spPr>
      </p:pic>
      <p:pic>
        <p:nvPicPr>
          <p:cNvPr id="7" name="图片 6" descr="图片包含 室内, 桌子, 小, 瓶子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88" y="4621213"/>
            <a:ext cx="782638" cy="1584325"/>
          </a:xfrm>
          <a:prstGeom prst="rect">
            <a:avLst/>
          </a:prstGeom>
        </p:spPr>
      </p:pic>
      <p:pic>
        <p:nvPicPr>
          <p:cNvPr id="11" name="图片 10" descr="图片包含 游戏机, 杯子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50" y="652463"/>
            <a:ext cx="2506663" cy="5553075"/>
          </a:xfrm>
          <a:prstGeom prst="rect">
            <a:avLst/>
          </a:prstGeom>
        </p:spPr>
      </p:pic>
      <p:pic>
        <p:nvPicPr>
          <p:cNvPr id="15" name="图片 14" descr="卡通人物&#10;&#10;低可信度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625" y="652463"/>
            <a:ext cx="1627188" cy="1674813"/>
          </a:xfrm>
          <a:prstGeom prst="rect">
            <a:avLst/>
          </a:prstGeom>
        </p:spPr>
      </p:pic>
      <p:pic>
        <p:nvPicPr>
          <p:cNvPr id="13" name="图片 12" descr="图片包含 游戏机, 食物, 瓶子&#10;&#10;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625" y="2401888"/>
            <a:ext cx="1627188" cy="38036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>
            <a:grpSpLocks noGrp="1" noRot="1" noChangeAspect="1" noMove="1" noResize="1" noUngrp="1"/>
          </p:cNvGrpSpPr>
          <p:nvPr/>
        </p:nvGrpSpPr>
        <p:grpSpPr>
          <a:xfrm rot="5400000">
            <a:off x="-2487838" y="2732147"/>
            <a:ext cx="5860051" cy="395784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66" name="Rectangle 65"/>
            <p:cNvSpPr/>
            <p:nvPr/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8301" y="476622"/>
            <a:ext cx="8333796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 descr="徽标, 公司名称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45" y="774285"/>
            <a:ext cx="2090750" cy="2581173"/>
          </a:xfrm>
          <a:prstGeom prst="rect">
            <a:avLst/>
          </a:prstGeom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467998" y="2188548"/>
            <a:ext cx="3780769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卡通人物&#10;&#10;低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35716"/>
            <a:ext cx="3291840" cy="185988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401589" y="2508105"/>
            <a:ext cx="4056610" cy="3632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700" b="1" cap="none" spc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Valentine's Day</a:t>
            </a:r>
            <a:endParaRPr lang="en-US" altLang="zh-CN" sz="1700" b="1" cap="none" spc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  <p:pic>
        <p:nvPicPr>
          <p:cNvPr id="2" name="图片 1" descr="微信图片_20241011170830_美图抠图202410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10" y="225425"/>
            <a:ext cx="2437130" cy="1828165"/>
          </a:xfrm>
          <a:prstGeom prst="rect">
            <a:avLst/>
          </a:prstGeom>
        </p:spPr>
      </p:pic>
      <p:pic>
        <p:nvPicPr>
          <p:cNvPr id="3" name="图片 2" descr="微信图片_20241011170831_美图抠图202410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5" y="116840"/>
            <a:ext cx="1539875" cy="2054225"/>
          </a:xfrm>
          <a:prstGeom prst="rect">
            <a:avLst/>
          </a:prstGeom>
        </p:spPr>
      </p:pic>
      <p:pic>
        <p:nvPicPr>
          <p:cNvPr id="7" name="图片 6" descr="鞋子的特写&#10;&#10;中度可信度描述已自动生成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572000" y="2218055"/>
            <a:ext cx="2930525" cy="16008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1322070"/>
            <a:ext cx="2324735" cy="43922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65" y="1322070"/>
            <a:ext cx="2428875" cy="433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570" y="1393190"/>
            <a:ext cx="2347595" cy="4259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480" y="5588635"/>
            <a:ext cx="1197610" cy="11487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桌子, 床, 电脑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78" y="980728"/>
            <a:ext cx="4329481" cy="4680520"/>
          </a:xfrm>
          <a:prstGeom prst="rect">
            <a:avLst/>
          </a:prstGeom>
        </p:spPr>
      </p:pic>
      <p:pic>
        <p:nvPicPr>
          <p:cNvPr id="3" name="图片 2" descr="人在系鞋带&#10;&#10;低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80"/>
            <a:ext cx="3968751" cy="3552031"/>
          </a:xfrm>
          <a:prstGeom prst="rect">
            <a:avLst/>
          </a:prstGeom>
        </p:spPr>
      </p:pic>
      <p:pic>
        <p:nvPicPr>
          <p:cNvPr id="5" name="图片 4" descr="图片包含 服装, 袜子, 华美, 照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470462"/>
            <a:ext cx="1401619" cy="1838858"/>
          </a:xfrm>
          <a:prstGeom prst="rect">
            <a:avLst/>
          </a:prstGeom>
        </p:spPr>
      </p:pic>
      <p:pic>
        <p:nvPicPr>
          <p:cNvPr id="6" name="图片 5" descr="图片包含 游戏机, 袜子, 服装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438786"/>
            <a:ext cx="1896375" cy="17370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740" y="1124585"/>
            <a:ext cx="6928485" cy="4962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看着, 前, 橙子, 关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790979"/>
            <a:ext cx="2458719" cy="2329636"/>
          </a:xfrm>
          <a:prstGeom prst="rect">
            <a:avLst/>
          </a:prstGeom>
        </p:spPr>
      </p:pic>
      <p:pic>
        <p:nvPicPr>
          <p:cNvPr id="6" name="图片 5" descr="图片包含 服装, 杯子, 关, 灯光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19" y="775981"/>
            <a:ext cx="2429826" cy="2359631"/>
          </a:xfrm>
          <a:prstGeom prst="rect">
            <a:avLst/>
          </a:prstGeom>
        </p:spPr>
      </p:pic>
      <p:pic>
        <p:nvPicPr>
          <p:cNvPr id="14" name="图片 13" descr="图片包含 看着, 一对, 雪, 一群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3784844"/>
            <a:ext cx="2458719" cy="2234702"/>
          </a:xfrm>
          <a:prstGeom prst="rect">
            <a:avLst/>
          </a:prstGeom>
        </p:spPr>
      </p:pic>
      <p:pic>
        <p:nvPicPr>
          <p:cNvPr id="10" name="图片 9" descr="图片包含 关, 一群, 穿着, 对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18" y="3669334"/>
            <a:ext cx="2429827" cy="2485050"/>
          </a:xfrm>
          <a:prstGeom prst="rect">
            <a:avLst/>
          </a:prstGeom>
        </p:spPr>
      </p:pic>
      <p:pic>
        <p:nvPicPr>
          <p:cNvPr id="12" name="图片 11" descr="图片包含 奶油, 桌子, 覆盖, 盘子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45" y="1947180"/>
            <a:ext cx="2807654" cy="296363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02410161325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740" y="836295"/>
            <a:ext cx="5658485" cy="55022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5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5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580644" y="431969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5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11480" y="2712821"/>
            <a:ext cx="29819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11480" y="2942520"/>
            <a:ext cx="3086100" cy="3245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b="1" cap="none" spc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Happy Halloween</a:t>
            </a:r>
            <a:endParaRPr lang="en-US" altLang="zh-CN" sz="1600" b="1" cap="none" spc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图片 4" descr="图片包含 紫色, 彩色, 桌子, 穿着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28" y="663814"/>
            <a:ext cx="2434590" cy="2617838"/>
          </a:xfrm>
          <a:prstGeom prst="rect">
            <a:avLst/>
          </a:prstGeom>
        </p:spPr>
      </p:pic>
      <p:pic>
        <p:nvPicPr>
          <p:cNvPr id="3" name="图片 2" descr="图片包含 橙子, 桌子, 食物, 关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37" y="704717"/>
            <a:ext cx="2434590" cy="2536031"/>
          </a:xfrm>
          <a:prstGeom prst="rect">
            <a:avLst/>
          </a:prstGeom>
        </p:spPr>
      </p:pic>
      <p:pic>
        <p:nvPicPr>
          <p:cNvPr id="11" name="图片 10" descr="地上穿着球鞋的一双脚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16416"/>
            <a:ext cx="3549705" cy="2005582"/>
          </a:xfrm>
          <a:prstGeom prst="rect">
            <a:avLst/>
          </a:prstGeom>
        </p:spPr>
      </p:pic>
      <p:pic>
        <p:nvPicPr>
          <p:cNvPr id="12" name="图片 11" descr="几只穿着衣服的玩具熊&#10;&#10;中度可信度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126" y="3651243"/>
            <a:ext cx="2545862" cy="254586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游戏的截图&#10;&#10;低可信度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62" y="643467"/>
            <a:ext cx="3139774" cy="2543217"/>
          </a:xfrm>
          <a:prstGeom prst="rect">
            <a:avLst/>
          </a:prstGeom>
        </p:spPr>
      </p:pic>
      <p:cxnSp>
        <p:nvCxnSpPr>
          <p:cNvPr id="45" name="Straight Connector 4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568410" y="1111170"/>
            <a:ext cx="828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卡通人物&#10;&#10;中度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37" y="693977"/>
            <a:ext cx="3549705" cy="2442197"/>
          </a:xfrm>
          <a:prstGeom prst="rect">
            <a:avLst/>
          </a:prstGeom>
        </p:spPr>
      </p:pic>
      <p:cxnSp>
        <p:nvCxnSpPr>
          <p:cNvPr id="47" name="Straight Connector 4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05227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95775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图片包含 小, 片, 床, 照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79" y="3671316"/>
            <a:ext cx="2611141" cy="2545862"/>
          </a:xfrm>
          <a:prstGeom prst="rect">
            <a:avLst/>
          </a:prstGeom>
        </p:spPr>
      </p:pic>
      <p:pic>
        <p:nvPicPr>
          <p:cNvPr id="3" name="图片 2" descr="人在系鞋带&#10;&#10;中度可信度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31" y="3671316"/>
            <a:ext cx="2534317" cy="255346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食物, 水果, 房间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9" y="643466"/>
            <a:ext cx="7282440" cy="557106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KJ2025 (11)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1772920"/>
            <a:ext cx="8094345" cy="3333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桌子上有许多玩具&#10;&#10;中度可信度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1" y="1339850"/>
            <a:ext cx="1968497" cy="19684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105" y="1333480"/>
            <a:ext cx="2157256" cy="1968497"/>
          </a:xfrm>
          <a:prstGeom prst="rect">
            <a:avLst/>
          </a:prstGeom>
        </p:spPr>
      </p:pic>
      <p:pic>
        <p:nvPicPr>
          <p:cNvPr id="25" name="图片 24" descr="卡通人物&#10;&#10;低可信度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583" y="3512110"/>
            <a:ext cx="777556" cy="1968497"/>
          </a:xfrm>
          <a:prstGeom prst="rect">
            <a:avLst/>
          </a:prstGeom>
        </p:spPr>
      </p:pic>
      <p:pic>
        <p:nvPicPr>
          <p:cNvPr id="7" name="图片 6" descr="桌子上放了不同类型的玩具&#10;&#10;低可信度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" y="3549647"/>
            <a:ext cx="1968499" cy="1968499"/>
          </a:xfrm>
          <a:prstGeom prst="rect">
            <a:avLst/>
          </a:prstGeom>
        </p:spPr>
      </p:pic>
      <p:pic>
        <p:nvPicPr>
          <p:cNvPr id="29" name="图片 28" descr="图片包含 桌子, 蛋糕, 游戏机, 装饰品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86" y="3512110"/>
            <a:ext cx="1982995" cy="1982995"/>
          </a:xfrm>
          <a:prstGeom prst="rect">
            <a:avLst/>
          </a:prstGeom>
        </p:spPr>
      </p:pic>
      <p:pic>
        <p:nvPicPr>
          <p:cNvPr id="27" name="图片 26" descr="图片包含 裙子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12" y="3371399"/>
            <a:ext cx="738665" cy="1982994"/>
          </a:xfrm>
          <a:prstGeom prst="rect">
            <a:avLst/>
          </a:prstGeom>
        </p:spPr>
      </p:pic>
      <p:pic>
        <p:nvPicPr>
          <p:cNvPr id="31" name="图片 30" descr="紫色的玩具熊&#10;&#10;中度可信度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653" y="3512110"/>
            <a:ext cx="1788313" cy="1788313"/>
          </a:xfrm>
          <a:prstGeom prst="rect">
            <a:avLst/>
          </a:prstGeom>
        </p:spPr>
      </p:pic>
      <p:pic>
        <p:nvPicPr>
          <p:cNvPr id="33" name="图片 32" descr="图片包含 室内, 桌子, 挂, 躺&#10;&#10;描述已自动生成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555" y="1503607"/>
            <a:ext cx="1407507" cy="1407507"/>
          </a:xfrm>
          <a:prstGeom prst="rect">
            <a:avLst/>
          </a:prstGeom>
        </p:spPr>
      </p:pic>
      <p:pic>
        <p:nvPicPr>
          <p:cNvPr id="35" name="图片 34" descr="文本&#10;&#10;描述已自动生成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544" y="1503607"/>
            <a:ext cx="1283594" cy="1283594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-496018" y="901268"/>
            <a:ext cx="2665562" cy="4375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Key-rings</a:t>
            </a:r>
            <a:endParaRPr lang="zh-CN" alt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80931" y="3497250"/>
            <a:ext cx="3784647" cy="134685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600" b="0" kern="12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Christmas hairband</a:t>
            </a:r>
            <a:endParaRPr lang="en-US" altLang="zh-CN" sz="36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图片 6" descr="桌子上放满了不同类型的玩具&#10;&#10;低可信度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4" y="1583993"/>
            <a:ext cx="1667436" cy="1667436"/>
          </a:xfrm>
          <a:prstGeom prst="rect">
            <a:avLst/>
          </a:prstGeom>
        </p:spPr>
      </p:pic>
      <p:sp>
        <p:nvSpPr>
          <p:cNvPr id="17" name="Freeform: Shap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V="1">
            <a:off x="1343972" y="1195533"/>
            <a:ext cx="1731437" cy="2055897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</a:ln>
        </p:spPr>
        <p:txBody>
          <a:bodyPr/>
          <a:lstStyle/>
          <a:p>
            <a:endParaRPr lang="zh-CN" altLang="en-US" sz="1350"/>
          </a:p>
        </p:txBody>
      </p:sp>
      <p:pic>
        <p:nvPicPr>
          <p:cNvPr id="3" name="图片 2" descr="巧克力蛋糕&#10;&#10;低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178" y="1182750"/>
            <a:ext cx="2068679" cy="2068679"/>
          </a:xfrm>
          <a:prstGeom prst="rect">
            <a:avLst/>
          </a:prstGeom>
        </p:spPr>
      </p:pic>
      <p:pic>
        <p:nvPicPr>
          <p:cNvPr id="5" name="图片 4" descr="图片包含 室内, 人, 女孩, 女人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50" y="1527696"/>
            <a:ext cx="1401659" cy="1398155"/>
          </a:xfrm>
          <a:prstGeom prst="rect">
            <a:avLst/>
          </a:prstGeom>
        </p:spPr>
      </p:pic>
      <p:sp>
        <p:nvSpPr>
          <p:cNvPr id="19" name="Freeform: Shap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V="1">
            <a:off x="7100233" y="1182750"/>
            <a:ext cx="1731437" cy="835803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</a:ln>
        </p:spPr>
        <p:txBody>
          <a:bodyPr/>
          <a:lstStyle/>
          <a:p>
            <a:endParaRPr lang="zh-CN" altLang="en-US" sz="1350"/>
          </a:p>
        </p:txBody>
      </p:sp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85800" y="4890164"/>
            <a:ext cx="3290816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女孩手上拿着泰迪熊&#10;&#10;中度可信度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88" y="3593138"/>
            <a:ext cx="1484194" cy="1484194"/>
          </a:xfrm>
          <a:prstGeom prst="rect">
            <a:avLst/>
          </a:prstGeom>
        </p:spPr>
      </p:pic>
      <p:pic>
        <p:nvPicPr>
          <p:cNvPr id="11" name="图片 10" descr="手里拿着玩具熊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554" y="3124484"/>
            <a:ext cx="2042046" cy="2042046"/>
          </a:xfrm>
          <a:prstGeom prst="rect">
            <a:avLst/>
          </a:prstGeom>
        </p:spPr>
      </p:pic>
      <p:sp>
        <p:nvSpPr>
          <p:cNvPr id="23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H="1">
            <a:off x="6357625" y="3046502"/>
            <a:ext cx="1893804" cy="2549246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</a:ln>
        </p:spPr>
        <p:txBody>
          <a:bodyPr/>
          <a:lstStyle/>
          <a:p>
            <a:endParaRPr lang="zh-CN" altLang="en-US" sz="135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85725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pic>
        <p:nvPicPr>
          <p:cNvPr id="3" name="图片 2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" r="14041" b="2"/>
          <a:stretch>
            <a:fillRect/>
          </a:stretch>
        </p:blipFill>
        <p:spPr>
          <a:xfrm>
            <a:off x="147548" y="985090"/>
            <a:ext cx="2846163" cy="4887822"/>
          </a:xfrm>
          <a:prstGeom prst="rect">
            <a:avLst/>
          </a:prstGeom>
        </p:spPr>
      </p:pic>
      <p:pic>
        <p:nvPicPr>
          <p:cNvPr id="7" name="图片 6" descr="桌子上放着许多广告&#10;&#10;中度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4" r="2" b="19011"/>
          <a:stretch>
            <a:fillRect/>
          </a:stretch>
        </p:blipFill>
        <p:spPr>
          <a:xfrm>
            <a:off x="3138106" y="981278"/>
            <a:ext cx="2870033" cy="2382405"/>
          </a:xfrm>
          <a:prstGeom prst="rect">
            <a:avLst/>
          </a:prstGeom>
        </p:spPr>
      </p:pic>
      <p:pic>
        <p:nvPicPr>
          <p:cNvPr id="11" name="图片 10" descr="文本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3" r="-3" b="21206"/>
          <a:stretch>
            <a:fillRect/>
          </a:stretch>
        </p:blipFill>
        <p:spPr>
          <a:xfrm>
            <a:off x="6145494" y="977183"/>
            <a:ext cx="2870033" cy="2386475"/>
          </a:xfrm>
          <a:prstGeom prst="rect">
            <a:avLst/>
          </a:prstGeom>
        </p:spPr>
      </p:pic>
      <p:pic>
        <p:nvPicPr>
          <p:cNvPr id="5" name="图片 4" descr="图片包含 桌子, 游戏机, 窗帘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9" r="-5" b="11501"/>
          <a:stretch>
            <a:fillRect/>
          </a:stretch>
        </p:blipFill>
        <p:spPr>
          <a:xfrm>
            <a:off x="3138106" y="3491426"/>
            <a:ext cx="2870033" cy="2381486"/>
          </a:xfrm>
          <a:prstGeom prst="rect">
            <a:avLst/>
          </a:prstGeom>
        </p:spPr>
      </p:pic>
      <p:pic>
        <p:nvPicPr>
          <p:cNvPr id="9" name="图片 8" descr="图片包含 桌子, 游戏机, 小, 熊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5" r="2" b="9990"/>
          <a:stretch>
            <a:fillRect/>
          </a:stretch>
        </p:blipFill>
        <p:spPr>
          <a:xfrm>
            <a:off x="6145494" y="3486725"/>
            <a:ext cx="2870033" cy="238618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15920" y="638111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SOCKS GIFT SETS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85725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pic>
        <p:nvPicPr>
          <p:cNvPr id="7" name="图片 6" descr="图片包含 装饰品, 桌子, 游戏机, 男人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0" r="22331" b="2"/>
          <a:stretch>
            <a:fillRect/>
          </a:stretch>
        </p:blipFill>
        <p:spPr>
          <a:xfrm>
            <a:off x="147548" y="985090"/>
            <a:ext cx="2846163" cy="4887822"/>
          </a:xfrm>
          <a:prstGeom prst="rect">
            <a:avLst/>
          </a:prstGeom>
        </p:spPr>
      </p:pic>
      <p:pic>
        <p:nvPicPr>
          <p:cNvPr id="9" name="图片 8" descr="桌子上放了不同类型的糖果&#10;&#10;中度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" r="2" b="10614"/>
          <a:stretch>
            <a:fillRect/>
          </a:stretch>
        </p:blipFill>
        <p:spPr>
          <a:xfrm>
            <a:off x="3138106" y="981278"/>
            <a:ext cx="2870033" cy="2382405"/>
          </a:xfrm>
          <a:prstGeom prst="rect">
            <a:avLst/>
          </a:prstGeom>
        </p:spPr>
      </p:pic>
      <p:pic>
        <p:nvPicPr>
          <p:cNvPr id="3" name="图片 2" descr="桌子上有一些绿色植物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5" r="2" b="6566"/>
          <a:stretch>
            <a:fillRect/>
          </a:stretch>
        </p:blipFill>
        <p:spPr>
          <a:xfrm>
            <a:off x="6145494" y="977183"/>
            <a:ext cx="2870033" cy="2386475"/>
          </a:xfrm>
          <a:prstGeom prst="rect">
            <a:avLst/>
          </a:prstGeom>
        </p:spPr>
      </p:pic>
      <p:pic>
        <p:nvPicPr>
          <p:cNvPr id="11" name="图片 10" descr="图片包含 户外, 狗, 桌子, 雪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" r="2" b="15105"/>
          <a:stretch>
            <a:fillRect/>
          </a:stretch>
        </p:blipFill>
        <p:spPr>
          <a:xfrm>
            <a:off x="3138106" y="3491426"/>
            <a:ext cx="2870033" cy="2381486"/>
          </a:xfrm>
          <a:prstGeom prst="rect">
            <a:avLst/>
          </a:prstGeom>
        </p:spPr>
      </p:pic>
      <p:pic>
        <p:nvPicPr>
          <p:cNvPr id="5" name="图片 4" descr="桌子上的玩具&#10;&#10;中度可信度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3" r="2" b="8248"/>
          <a:stretch>
            <a:fillRect/>
          </a:stretch>
        </p:blipFill>
        <p:spPr>
          <a:xfrm>
            <a:off x="6145494" y="3486725"/>
            <a:ext cx="2870033" cy="238618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70985" y="629094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SOCKS GIFT SETS</a:t>
            </a:r>
            <a:endParaRPr lang="en-US" altLang="zh-C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覆盖, 不同, 站, 桌子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98" y="643466"/>
            <a:ext cx="2066922" cy="262466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15" y="643466"/>
            <a:ext cx="2624662" cy="2624662"/>
          </a:xfrm>
          <a:prstGeom prst="rect">
            <a:avLst/>
          </a:prstGeom>
        </p:spPr>
      </p:pic>
      <p:pic>
        <p:nvPicPr>
          <p:cNvPr id="11" name="图片 10" descr="图片包含 服装, 袜子, 穿着, 游戏机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09" y="643466"/>
            <a:ext cx="1719153" cy="2624662"/>
          </a:xfrm>
          <a:prstGeom prst="rect">
            <a:avLst/>
          </a:prstGeom>
        </p:spPr>
      </p:pic>
      <p:pic>
        <p:nvPicPr>
          <p:cNvPr id="7" name="图片 6" descr="图片包含 华美, 一对, 小, 站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37" y="3589863"/>
            <a:ext cx="2210244" cy="26246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450" y="3589863"/>
            <a:ext cx="2643993" cy="2643993"/>
          </a:xfrm>
          <a:prstGeom prst="rect">
            <a:avLst/>
          </a:prstGeom>
        </p:spPr>
      </p:pic>
      <p:pic>
        <p:nvPicPr>
          <p:cNvPr id="6" name="图片 5" descr="一群穿着蓝色衣服&#10;&#10;低可信度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70" y="3589863"/>
            <a:ext cx="1712430" cy="26439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话, 手机, 华美, 挂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611" y="345005"/>
            <a:ext cx="2591932" cy="17988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36" y="3070108"/>
            <a:ext cx="1454818" cy="14548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168" y="2333471"/>
            <a:ext cx="1650979" cy="1650979"/>
          </a:xfrm>
          <a:prstGeom prst="rect">
            <a:avLst/>
          </a:prstGeom>
        </p:spPr>
      </p:pic>
      <p:pic>
        <p:nvPicPr>
          <p:cNvPr id="10" name="图片 9" descr="卡通人物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02" y="488071"/>
            <a:ext cx="2075112" cy="2622942"/>
          </a:xfrm>
          <a:prstGeom prst="rect">
            <a:avLst/>
          </a:prstGeom>
        </p:spPr>
      </p:pic>
      <p:pic>
        <p:nvPicPr>
          <p:cNvPr id="11" name="图片 10" descr="地上穿着球鞋的脚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717167"/>
            <a:ext cx="2016224" cy="2558660"/>
          </a:xfrm>
          <a:prstGeom prst="rect">
            <a:avLst/>
          </a:prstGeom>
        </p:spPr>
      </p:pic>
      <p:pic>
        <p:nvPicPr>
          <p:cNvPr id="12" name="图片 11" descr="人穿着运动鞋&#10;&#10;中度可信度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2084724" cy="2599406"/>
          </a:xfrm>
          <a:prstGeom prst="rect">
            <a:avLst/>
          </a:prstGeom>
        </p:spPr>
      </p:pic>
      <p:pic>
        <p:nvPicPr>
          <p:cNvPr id="13" name="图片 12" descr="地上穿着球鞋的一双球鞋&#10;&#10;中度可信度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77" y="3623811"/>
            <a:ext cx="1779001" cy="2745372"/>
          </a:xfrm>
          <a:prstGeom prst="rect">
            <a:avLst/>
          </a:prstGeom>
        </p:spPr>
      </p:pic>
      <p:pic>
        <p:nvPicPr>
          <p:cNvPr id="14" name="图片 13" descr="图片包含 华美, 穿着, 照片, 小&#10;&#10;描述已自动生成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4" y="4733308"/>
            <a:ext cx="3249834" cy="1702913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098f2094-6d09-468a-9e32-cd302d411bb2"/>
  <p:tag name="COMMONDATA" val="eyJoZGlkIjoiMzY0MmJkOTA1MjcyN2EwNzJjNjAyM2ZjNzM2YmZkYjAifQ=="/>
  <p:tag name="commondata" val="eyJoZGlkIjoiOTFlNWEzYmNjYWVlYmQ5MzA5M2M5MWE2NjljY2I5NTk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经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经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</Words>
  <Application>WPS 演示</Application>
  <PresentationFormat>全屏显示(4:3)</PresentationFormat>
  <Paragraphs>25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4" baseType="lpstr">
      <vt:lpstr>Arial</vt:lpstr>
      <vt:lpstr>宋体</vt:lpstr>
      <vt:lpstr>Wingdings</vt:lpstr>
      <vt:lpstr>Stencil</vt:lpstr>
      <vt:lpstr>微软雅黑</vt:lpstr>
      <vt:lpstr>Arial Unicode MS</vt:lpstr>
      <vt:lpstr>黑体</vt:lpstr>
      <vt:lpstr>Calibri</vt:lpstr>
      <vt:lpstr>Calibri</vt:lpstr>
      <vt:lpstr>Office 主题</vt:lpstr>
      <vt:lpstr>Office 主题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Doreen</dc:creator>
  <cp:lastModifiedBy>Nicole Wu</cp:lastModifiedBy>
  <cp:revision>94</cp:revision>
  <dcterms:created xsi:type="dcterms:W3CDTF">2023-03-06T08:39:00Z</dcterms:created>
  <dcterms:modified xsi:type="dcterms:W3CDTF">2025-09-28T09:01:31Z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1CBE956E0AA24A7AA0829ECCF3DC1DD6_13</vt:lpwstr>
  </property>
  <property fmtid="{D5CDD505-2E9C-101B-9397-08002B2CF9AE}" pid="3" name="KSOProductBuildVer">
    <vt:lpwstr>2052-12.1.0.22529</vt:lpwstr>
  </property>
  <property fmtid="{D5CDD505-2E9C-101B-9397-08002B2CF9AE}" pid="4" name="NXPowerLiteLastOptimized">
    <vt:lpwstr>7593298</vt:lpwstr>
  </property>
  <property fmtid="{D5CDD505-2E9C-101B-9397-08002B2CF9AE}" pid="5" name="NXPowerLiteSettings">
    <vt:lpwstr>F70005D002A000</vt:lpwstr>
  </property>
  <property fmtid="{D5CDD505-2E9C-101B-9397-08002B2CF9AE}" pid="6" name="NXPowerLiteVersion">
    <vt:lpwstr>D10.0.1</vt:lpwstr>
  </property>
</Properties>
</file>